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2" r:id="rId4"/>
    <p:sldId id="259" r:id="rId5"/>
    <p:sldId id="260" r:id="rId6"/>
    <p:sldId id="265" r:id="rId7"/>
    <p:sldId id="267" r:id="rId8"/>
    <p:sldId id="268" r:id="rId9"/>
    <p:sldId id="270" r:id="rId10"/>
    <p:sldId id="271" r:id="rId11"/>
    <p:sldId id="273" r:id="rId12"/>
    <p:sldId id="27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99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anschool18.ucoz.ru/Bezopasnost/2016/22-12-16/banner_sobljudaja_pdd-ne_okazheshsja_v_bed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ekb-cars.ru/img/2733acc70425b401dfff7a35d15cdbc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rgbClr val="4F6228"/>
                </a:solidFill>
                <a:ea typeface="Calibri"/>
                <a:cs typeface="Times New Roman"/>
              </a:rPr>
              <a:t>Рисование</a:t>
            </a:r>
            <a:endParaRPr lang="ru-RU" dirty="0"/>
          </a:p>
        </p:txBody>
      </p:sp>
      <p:pic>
        <p:nvPicPr>
          <p:cNvPr id="8" name="Рисунок 7" descr="G:\фото.неделя безопасности\IMG_20170926_16181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32" y="692696"/>
            <a:ext cx="2295525" cy="3061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9" name="Picture 3" descr="C:\Users\admin\Desktop\Новая папка (4)\фотографии по озеленению\Новая папка\20170327_1230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3730" y="1246724"/>
            <a:ext cx="3421690" cy="2566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https://pp.userapi.com/c841428/v841428317/1fd24/MVNf_-GGBW4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17" y="4040557"/>
            <a:ext cx="2466944" cy="2714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0" name="Picture 4" descr="C:\Users\admin\Desktop\отчет по безопасности\CAM0129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7918" y="3953308"/>
            <a:ext cx="3735005" cy="2801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ekb-cars.ru/img/2733acc70425b401dfff7a35d15cdbc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627784" y="548680"/>
            <a:ext cx="36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Экскурсии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https://sun9-12.userapi.com/c639717/v639717317/4c427/WLRApuKnWkQ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3358515" cy="240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833712"/>
            <a:ext cx="3495328" cy="3157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97923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ekb-cars.ru/img/2733acc70425b401dfff7a35d15cdbc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224517" y="-24771"/>
            <a:ext cx="9396536" cy="704740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7504" y="620688"/>
            <a:ext cx="86409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Работа с родителями (законными представителями)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s://sun9-12.userapi.com/c639717/v639717317/4c409/OdQdvpO0Jdw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1" y="1159297"/>
            <a:ext cx="2409825" cy="283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pp.userapi.com/c841428/v841428317/1fd2e/JZE-cSSSQIs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228" y="1697906"/>
            <a:ext cx="2609850" cy="216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6" name="Picture 2" descr="C:\Users\admin\Desktop\Новая папка (4)\фотографии по озеленению\Новая папка\20170327_16282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797" y="4193466"/>
            <a:ext cx="3552712" cy="266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G:\фото.неделя безопасности\IMG_20170926_160657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8366" y="3573016"/>
            <a:ext cx="2647950" cy="35312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8359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ekb-cars.ru/img/2733acc70425b401dfff7a35d15cdbc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Правила дорожного движения»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4" name="Picture 4" descr="https://i.mycdn.me/image?id=858304339458&amp;t=3&amp;plc=WEB&amp;tkn=*FG5xH78A_YMF4SIwepgDElmf2u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624" y="1412776"/>
            <a:ext cx="3214710" cy="2428892"/>
          </a:xfrm>
          <a:prstGeom prst="rect">
            <a:avLst/>
          </a:prstGeom>
          <a:noFill/>
        </p:spPr>
      </p:pic>
      <p:pic>
        <p:nvPicPr>
          <p:cNvPr id="7" name="Рисунок 6" descr="G:\фото.неделя безопасности\IMG_20170926_16170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308" y="1082691"/>
            <a:ext cx="2324100" cy="309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G:\фото.неделя безопасности\IMG_20170926_162206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160531"/>
            <a:ext cx="3305175" cy="2477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726" y="4265910"/>
            <a:ext cx="3022682" cy="2267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/>
                <a:ea typeface="Calibri"/>
              </a:rPr>
              <a:t>Беседы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2" descr="http://ekb-cars.ru/img/2733acc70425b401dfff7a35d15cdbc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95536" y="158714"/>
            <a:ext cx="6624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Беседы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https://pp.userapi.com/c841428/v841428317/1fd10/RIdvREMY7hk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81" y="1052736"/>
            <a:ext cx="2905125" cy="2275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s://sun9-12.userapi.com/c840738/v840738987/d17a/PFtO7el-SYg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732" y="403464"/>
            <a:ext cx="2828925" cy="2569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s://pp.userapi.com/c840224/v840224987/3632c/NNmy-ec82EA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869355"/>
            <a:ext cx="2914650" cy="2185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Picture 3" descr="C:\Users\admin\Desktop\отчет по безопасности\CAM0130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957" y="3892311"/>
            <a:ext cx="3159291" cy="2369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2247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ekb-cars.ru/img/2733acc70425b401dfff7a35d15cdbc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6390" name="Picture 6" descr="https://i.mycdn.me/image?id=858304341506&amp;t=3&amp;plc=WEB&amp;tkn=*iUt9YswTNAny_C-igGi1yRoqO5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04872" y="781581"/>
            <a:ext cx="3339093" cy="250432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403648" y="392814"/>
            <a:ext cx="4176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Игры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dmin\Desktop\Новая папка (4)\фотографии по озеленению\Новая папка\IMG_20170728_10262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66" y="1102279"/>
            <a:ext cx="3500844" cy="262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https://pp.userapi.com/c837725/v837725317/6adb4/8FkvhD8PG_4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149080"/>
            <a:ext cx="2736304" cy="226961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s://sun9-12.userapi.com/c840738/v840738987/d17a/PFtO7el-SYg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040" y="3727912"/>
            <a:ext cx="2828925" cy="25692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ekb-cars.ru/img/2733acc70425b401dfff7a35d15cdbc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7417" name="Picture 9" descr="https://i.mycdn.me/image?id=858274270722&amp;t=3&amp;plc=WEB&amp;tkn=*N4qYLjRkSdtgZIjzUBfPpn1ZSX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1341" y="3573016"/>
            <a:ext cx="2322257" cy="3096344"/>
          </a:xfrm>
          <a:prstGeom prst="rect">
            <a:avLst/>
          </a:prstGeom>
          <a:noFill/>
        </p:spPr>
      </p:pic>
      <p:pic>
        <p:nvPicPr>
          <p:cNvPr id="17419" name="Picture 11" descr="https://i.mycdn.me/image?id=858274269954&amp;t=3&amp;plc=WEB&amp;tkn=*MZEMW6SZB38k5CHoOOStTeA10OQ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94575" y="467238"/>
            <a:ext cx="2329333" cy="3105778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62" y="1124745"/>
            <a:ext cx="3034734" cy="227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https://sun9-2.userapi.com/c840734/v840734200/c2cc/hCZqPYwOXo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71544" y="3653281"/>
            <a:ext cx="2201861" cy="29358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ekb-cars.ru/img/2733acc70425b401dfff7a35d15cdbc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«Знай и соблюдай правила!»</a:t>
            </a:r>
            <a:endParaRPr lang="ru-RU" i="1" dirty="0"/>
          </a:p>
        </p:txBody>
      </p:sp>
      <p:pic>
        <p:nvPicPr>
          <p:cNvPr id="22530" name="Picture 2" descr="https://i.mycdn.me/image?id=858274269186&amp;t=3&amp;plc=WEB&amp;tkn=*frA6QH-xXy0TMpNh64OJ75F_lP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142984"/>
            <a:ext cx="4098399" cy="3073799"/>
          </a:xfrm>
          <a:prstGeom prst="rect">
            <a:avLst/>
          </a:prstGeom>
          <a:noFill/>
        </p:spPr>
      </p:pic>
      <p:pic>
        <p:nvPicPr>
          <p:cNvPr id="6" name="Рисунок 5" descr="G:\фото.неделя безопасности\IMG_20170926_16205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7" y="1916832"/>
            <a:ext cx="2909454" cy="3540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ekb-cars.ru/img/2733acc70425b401dfff7a35d15cdbc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i="1" dirty="0" smtClean="0"/>
              <a:t>«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Знакомство с произведением «Торопыжка на улице»С.Волков»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3554" name="Picture 2" descr="https://pp.userapi.com/c837438/v837438200/5921f/fi1xT9oPyR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1500173"/>
            <a:ext cx="5143536" cy="48468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ekb-cars.ru/img/2733acc70425b401dfff7a35d15cdbc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100" i="1" dirty="0" smtClean="0"/>
              <a:t>Просмотр </a:t>
            </a:r>
            <a:r>
              <a:rPr lang="ru-RU" sz="3100" i="1" dirty="0" smtClean="0"/>
              <a:t>мультфильмов, театральное представление </a:t>
            </a:r>
            <a:endParaRPr lang="ru-RU" dirty="0"/>
          </a:p>
        </p:txBody>
      </p:sp>
      <p:pic>
        <p:nvPicPr>
          <p:cNvPr id="25604" name="Picture 4" descr="https://pp.userapi.com/c840326/v840326200/c669/IIjdISFe51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654378"/>
            <a:ext cx="3417825" cy="2831285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654378"/>
            <a:ext cx="2661932" cy="3549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ekb-cars.ru/img/2733acc70425b401dfff7a35d15cdbc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i="1" dirty="0" smtClean="0"/>
              <a:t>Рассматривание альбома «Правила дорожного движения  знай и соблюдай!»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https://i.mycdn.me/image?id=858319094786&amp;t=3&amp;plc=WEB&amp;tkn=*PcKtROJClhjwCToCpTWknInhSR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643050"/>
            <a:ext cx="3647537" cy="2735653"/>
          </a:xfrm>
          <a:prstGeom prst="rect">
            <a:avLst/>
          </a:prstGeom>
          <a:noFill/>
        </p:spPr>
      </p:pic>
      <p:pic>
        <p:nvPicPr>
          <p:cNvPr id="1028" name="Picture 4" descr="https://i.mycdn.me/image?id=858319096066&amp;t=3&amp;plc=WEB&amp;tkn=*BIgN-GK5fUB8WJJnJSIyO6SF2s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1857364"/>
            <a:ext cx="3810027" cy="2857520"/>
          </a:xfrm>
          <a:prstGeom prst="rect">
            <a:avLst/>
          </a:prstGeom>
          <a:noFill/>
        </p:spPr>
      </p:pic>
      <p:pic>
        <p:nvPicPr>
          <p:cNvPr id="1030" name="Picture 6" descr="https://i.mycdn.me/image?id=858319095810&amp;t=3&amp;plc=WEB&amp;tkn=*q5IXLvfbXJSikYVnVCaXA1AYGVQ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00232" y="4357694"/>
            <a:ext cx="2928958" cy="21967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47</Words>
  <Application>Microsoft Office PowerPoint</Application>
  <PresentationFormat>Экран (4:3)</PresentationFormat>
  <Paragraphs>11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«Правила дорожного движения» </vt:lpstr>
      <vt:lpstr>Беседы </vt:lpstr>
      <vt:lpstr>Презентация PowerPoint</vt:lpstr>
      <vt:lpstr>Презентация PowerPoint</vt:lpstr>
      <vt:lpstr>«Знай и соблюдай правила!»</vt:lpstr>
      <vt:lpstr>«Знакомство с произведением «Торопыжка на улице»С.Волков» </vt:lpstr>
      <vt:lpstr>Просмотр мультфильмов, театральное представление </vt:lpstr>
      <vt:lpstr>Рассматривание альбома «Правила дорожного движения  знай и соблюдай!» </vt:lpstr>
      <vt:lpstr>Рисование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admin</cp:lastModifiedBy>
  <cp:revision>10</cp:revision>
  <dcterms:created xsi:type="dcterms:W3CDTF">2017-09-27T13:58:53Z</dcterms:created>
  <dcterms:modified xsi:type="dcterms:W3CDTF">2017-09-28T07:43:26Z</dcterms:modified>
</cp:coreProperties>
</file>