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41B2-B22D-40E2-AE0F-E001EE235CB4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99FD-FA75-4A24-8567-8B2BA39AB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0825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41B2-B22D-40E2-AE0F-E001EE235CB4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99FD-FA75-4A24-8567-8B2BA39AB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1424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41B2-B22D-40E2-AE0F-E001EE235CB4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99FD-FA75-4A24-8567-8B2BA39AB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503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41B2-B22D-40E2-AE0F-E001EE235CB4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99FD-FA75-4A24-8567-8B2BA39AB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703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41B2-B22D-40E2-AE0F-E001EE235CB4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99FD-FA75-4A24-8567-8B2BA39AB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799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41B2-B22D-40E2-AE0F-E001EE235CB4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99FD-FA75-4A24-8567-8B2BA39AB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1622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41B2-B22D-40E2-AE0F-E001EE235CB4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99FD-FA75-4A24-8567-8B2BA39AB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664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41B2-B22D-40E2-AE0F-E001EE235CB4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99FD-FA75-4A24-8567-8B2BA39AB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505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41B2-B22D-40E2-AE0F-E001EE235CB4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99FD-FA75-4A24-8567-8B2BA39AB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8428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41B2-B22D-40E2-AE0F-E001EE235CB4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99FD-FA75-4A24-8567-8B2BA39AB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2943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41B2-B22D-40E2-AE0F-E001EE235CB4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99FD-FA75-4A24-8567-8B2BA39AB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2105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41B2-B22D-40E2-AE0F-E001EE235CB4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699FD-FA75-4A24-8567-8B2BA39AB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97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4D8D9A-386F-4734-B8C4-038EF332A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0602F0-2706-4334-9841-886AC0073C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5A20A1-B395-47BB-9A3C-57D82220E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4382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BC22092-C4BD-4A78-8C7E-B33ED383A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2089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F42515-BD2F-4FBF-8092-DF316E552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40211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570FED-43C1-4573-8012-56033DEC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2242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CDFEB1-279B-48C9-8236-F0110A866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64802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BCABE-7E47-4E1A-B043-9B9377920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394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23FD4C1-1408-49DA-9452-99F46B01B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6263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A5625A-CB8D-4196-9047-BA5E74721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6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1751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7083B7-1749-434E-B597-B22FC9DFA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1" t="1477" r="7076" b="-729"/>
          <a:stretch/>
        </p:blipFill>
        <p:spPr>
          <a:xfrm>
            <a:off x="0" y="0"/>
            <a:ext cx="9144000" cy="67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10108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A24AB5-9929-4964-AD4A-092F4B671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808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72C76F-BC73-4A3A-B595-0138B75FF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457199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332D6E7-F1FF-4984-B992-A5758058C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2875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B89D635-EFC1-42B0-9F54-FB740829F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978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942950-33FF-4FA2-B38B-E38B99182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958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AB251D2-E044-4FF8-A849-63B9D1EF7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10828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1FD822-9C61-42D0-B5E1-A59C6DE06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4058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4E8629-5AEF-4255-AC31-C22A5DF5C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3449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3000">
        <p159:morph option="byObject"/>
      </p:transition>
    </mc:Choice>
    <mc:Fallback>
      <p:transition spd="slow" advTm="13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2gochs-yudintseva-tn</cp:lastModifiedBy>
  <cp:revision>11</cp:revision>
  <dcterms:created xsi:type="dcterms:W3CDTF">2021-03-16T13:51:18Z</dcterms:created>
  <dcterms:modified xsi:type="dcterms:W3CDTF">2021-03-17T00:48:14Z</dcterms:modified>
</cp:coreProperties>
</file>